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8BCB7-AA99-7213-852D-C88B72C1D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82B08-555A-21B6-7F8A-C510281AF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1FDD-06D8-DA1C-001E-998B2F63F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0606-9302-B940-B389-A97A462B9BB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253A6-C150-013A-C5E4-F100C0C6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7AFEB-B40D-6017-E586-C6749FD8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67E-F537-4043-9BD1-A8567D4C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8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57DB-3184-D537-8158-A135744F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80454-385B-875C-ECD9-AB095F53C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33BD9-44A3-0EB1-1BAD-44AB7717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0606-9302-B940-B389-A97A462B9BB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CB2AA-0950-53BA-B129-875F6DC5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28A5-B202-D078-26DD-89B96597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67E-F537-4043-9BD1-A8567D4C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A2C6F-33E1-0DA5-981E-E537CFE77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2D66E-8FE0-3651-3FE9-899F4C4FE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DC8E8-E76C-2394-1D7B-6A05D9A4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0606-9302-B940-B389-A97A462B9BB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EC946-D9DA-84E2-4864-DB30B649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6D54E-AB16-5D75-6073-4511F9BE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67E-F537-4043-9BD1-A8567D4C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9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19E5-2B2B-4BEB-BCA7-8E54A413B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FD4A2-6E97-6F9E-872E-A68D28C1B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55275-04CB-5E7C-63A2-EB70C2483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0606-9302-B940-B389-A97A462B9BB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59898-1B05-5B7F-8914-ED485CDB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2ACEB-1244-6537-AF16-72B11238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67E-F537-4043-9BD1-A8567D4C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7B67-080C-7BBC-6848-EEEED0CCD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A11D0-173A-02D6-83A1-992F0A2AC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8E353-D6C8-12C2-C1DD-DEB51B08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0606-9302-B940-B389-A97A462B9BB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14A87-0FA5-1C79-A3A2-E9D407C72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C6B87-F6E3-EFC4-396F-B3DBA202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67E-F537-4043-9BD1-A8567D4C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7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5765-3C93-3D5B-4C5F-983556B0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CAE92-09A0-2802-2802-EDBE97806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0AFC2-703D-00B7-B36D-FE012DBC9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27CAC-0B09-9A30-15C6-33D7A44C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0606-9302-B940-B389-A97A462B9BB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10BE4-4909-9F61-E575-3D5F84F6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FE4E7-5B24-B936-084A-4B56E93C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67E-F537-4043-9BD1-A8567D4C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8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E4B05-5BA4-56A4-6AF4-E05E66CA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9D31C-0BD1-5424-B8CB-5261F9DBD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81219-409F-CD49-45BC-F92B1ABD9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D1ACD-93FC-D30D-61BA-4D9D0131C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487D8A-EAA7-7013-40DE-D09C443E1F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BE5431-C0B8-C04C-B7E0-27684B7F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0606-9302-B940-B389-A97A462B9BB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462D49-FCCB-946B-50FA-0C905361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29092-015B-25AD-900E-3D6337D6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67E-F537-4043-9BD1-A8567D4C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9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981B1-6BED-924E-4A00-133A12D9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D1927C-6F40-08B9-02E3-661B0BE0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0606-9302-B940-B389-A97A462B9BB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72434-856D-6C28-526E-4F5685C7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F37F9-CC96-0989-4AC2-9D0BC591E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67E-F537-4043-9BD1-A8567D4C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6CDBE-4EA1-1426-9DFB-8DF714BE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0606-9302-B940-B389-A97A462B9BB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9F7B49-52D3-70D3-C296-3FF0FBFA8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7115D-2DE3-F5AB-54CC-E0533B36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67E-F537-4043-9BD1-A8567D4C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7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E398-AE73-ABC2-9353-1347E678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D6B3C-EC5E-3F18-F78F-4DA531F59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7929B-4DF7-B3A4-47F7-E8669456A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9F4F7-05DA-017B-E204-2C485BA2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0606-9302-B940-B389-A97A462B9BB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D56B4-38A5-5CEA-472D-5912A2A2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CE924-4034-08F5-23A5-45E6F5EC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67E-F537-4043-9BD1-A8567D4C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7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2946-40BB-C389-45B4-3E605EF3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5CA9CD-F474-7CE5-575E-D99BC028F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8E812-B10B-931A-45C3-E0C48CB19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8500E-7C23-C161-7452-A7139426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0606-9302-B940-B389-A97A462B9BB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FE6A4-1FCF-0F4C-250E-AE68D6A6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44C97-F540-B134-95E3-F3C8C628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C67E-F537-4043-9BD1-A8567D4C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9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E7E968-2D80-BE62-DD49-4B8A682D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DA867-0FF0-AD92-01FC-81C68F07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58E9-BF9F-BFCD-41EF-019072459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20606-9302-B940-B389-A97A462B9BB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7D466-A26D-720C-ADD3-63803DDB7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1D133-6A74-626D-2302-7E11B89B6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0C67E-F537-4043-9BD1-A8567D4C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0C264-A855-64D7-8384-01F54CBCB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599A2-59D5-E5A1-3E71-9E760E4D9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561EB4-FA19-21EF-3F47-E66D0E763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769697"/>
            <a:ext cx="10337030" cy="57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3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43BDCC6-9D5F-368D-544E-4BD47E988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87" y="487475"/>
            <a:ext cx="9775151" cy="5689488"/>
          </a:xfrm>
        </p:spPr>
      </p:pic>
    </p:spTree>
    <p:extLst>
      <p:ext uri="{BB962C8B-B14F-4D97-AF65-F5344CB8AC3E}">
        <p14:creationId xmlns:p14="http://schemas.microsoft.com/office/powerpoint/2010/main" val="244495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FCF18F8-FFBE-6229-2CA8-D183F2022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5" y="365125"/>
            <a:ext cx="10199255" cy="5811838"/>
          </a:xfrm>
        </p:spPr>
      </p:pic>
    </p:spTree>
    <p:extLst>
      <p:ext uri="{BB962C8B-B14F-4D97-AF65-F5344CB8AC3E}">
        <p14:creationId xmlns:p14="http://schemas.microsoft.com/office/powerpoint/2010/main" val="62681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2340054-D430-9DF8-0C76-73C9E208E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75" y="782525"/>
            <a:ext cx="7699450" cy="5394438"/>
          </a:xfrm>
        </p:spPr>
      </p:pic>
    </p:spTree>
    <p:extLst>
      <p:ext uri="{BB962C8B-B14F-4D97-AF65-F5344CB8AC3E}">
        <p14:creationId xmlns:p14="http://schemas.microsoft.com/office/powerpoint/2010/main" val="187828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EE507FCC-4DED-CE7C-560D-0E79201D4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88" y="590101"/>
            <a:ext cx="9929090" cy="5586862"/>
          </a:xfrm>
        </p:spPr>
      </p:pic>
    </p:spTree>
    <p:extLst>
      <p:ext uri="{BB962C8B-B14F-4D97-AF65-F5344CB8AC3E}">
        <p14:creationId xmlns:p14="http://schemas.microsoft.com/office/powerpoint/2010/main" val="1274032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E1F1C22-6A70-D1EE-8DBA-6E95E9F28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4" y="141111"/>
            <a:ext cx="10390909" cy="6035852"/>
          </a:xfrm>
        </p:spPr>
      </p:pic>
    </p:spTree>
    <p:extLst>
      <p:ext uri="{BB962C8B-B14F-4D97-AF65-F5344CB8AC3E}">
        <p14:creationId xmlns:p14="http://schemas.microsoft.com/office/powerpoint/2010/main" val="15031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78A78C6-C09A-6531-0CB7-49CEBA387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2" y="192424"/>
            <a:ext cx="10006061" cy="5984539"/>
          </a:xfrm>
        </p:spPr>
      </p:pic>
    </p:spTree>
    <p:extLst>
      <p:ext uri="{BB962C8B-B14F-4D97-AF65-F5344CB8AC3E}">
        <p14:creationId xmlns:p14="http://schemas.microsoft.com/office/powerpoint/2010/main" val="37285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910AD61-8295-9F01-5D83-7A795EE39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14" y="705556"/>
            <a:ext cx="7493971" cy="5471407"/>
          </a:xfrm>
        </p:spPr>
      </p:pic>
    </p:spTree>
    <p:extLst>
      <p:ext uri="{BB962C8B-B14F-4D97-AF65-F5344CB8AC3E}">
        <p14:creationId xmlns:p14="http://schemas.microsoft.com/office/powerpoint/2010/main" val="320212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BA7AD83-AD35-302D-8A7A-20F33789F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36" y="705556"/>
            <a:ext cx="9236364" cy="6152444"/>
          </a:xfrm>
        </p:spPr>
      </p:pic>
    </p:spTree>
    <p:extLst>
      <p:ext uri="{BB962C8B-B14F-4D97-AF65-F5344CB8AC3E}">
        <p14:creationId xmlns:p14="http://schemas.microsoft.com/office/powerpoint/2010/main" val="190599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0C8386F-CB11-19CA-FA31-B4B4F3109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23" y="705556"/>
            <a:ext cx="7602754" cy="6054949"/>
          </a:xfrm>
        </p:spPr>
      </p:pic>
    </p:spTree>
    <p:extLst>
      <p:ext uri="{BB962C8B-B14F-4D97-AF65-F5344CB8AC3E}">
        <p14:creationId xmlns:p14="http://schemas.microsoft.com/office/powerpoint/2010/main" val="409728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8B4FE30-53DB-92A3-C2D6-2A1E0C77A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17" y="795354"/>
            <a:ext cx="9967576" cy="5381609"/>
          </a:xfrm>
        </p:spPr>
      </p:pic>
    </p:spTree>
    <p:extLst>
      <p:ext uri="{BB962C8B-B14F-4D97-AF65-F5344CB8AC3E}">
        <p14:creationId xmlns:p14="http://schemas.microsoft.com/office/powerpoint/2010/main" val="253517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41B176C-CC96-728D-5856-89CCF15C4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74" y="602929"/>
            <a:ext cx="9634039" cy="5574034"/>
          </a:xfrm>
        </p:spPr>
      </p:pic>
    </p:spTree>
    <p:extLst>
      <p:ext uri="{BB962C8B-B14F-4D97-AF65-F5344CB8AC3E}">
        <p14:creationId xmlns:p14="http://schemas.microsoft.com/office/powerpoint/2010/main" val="132931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13FDCC5-AA45-99A7-D0F6-7D3862DFB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50" y="628586"/>
            <a:ext cx="8645147" cy="5548377"/>
          </a:xfrm>
        </p:spPr>
      </p:pic>
    </p:spTree>
    <p:extLst>
      <p:ext uri="{BB962C8B-B14F-4D97-AF65-F5344CB8AC3E}">
        <p14:creationId xmlns:p14="http://schemas.microsoft.com/office/powerpoint/2010/main" val="392058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E5537FB-3351-DB1A-9E85-3E98807CA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1" y="718384"/>
            <a:ext cx="7792118" cy="5458579"/>
          </a:xfrm>
        </p:spPr>
      </p:pic>
    </p:spTree>
    <p:extLst>
      <p:ext uri="{BB962C8B-B14F-4D97-AF65-F5344CB8AC3E}">
        <p14:creationId xmlns:p14="http://schemas.microsoft.com/office/powerpoint/2010/main" val="143123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A3A3181-1947-45ED-206F-41EBE032F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99" y="679899"/>
            <a:ext cx="8630246" cy="5497064"/>
          </a:xfrm>
        </p:spPr>
      </p:pic>
    </p:spTree>
    <p:extLst>
      <p:ext uri="{BB962C8B-B14F-4D97-AF65-F5344CB8AC3E}">
        <p14:creationId xmlns:p14="http://schemas.microsoft.com/office/powerpoint/2010/main" val="4180524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MATHI DEENA</dc:creator>
  <cp:lastModifiedBy>MATHI DEENA</cp:lastModifiedBy>
  <cp:revision>1</cp:revision>
  <dcterms:created xsi:type="dcterms:W3CDTF">2022-09-21T01:16:53Z</dcterms:created>
  <dcterms:modified xsi:type="dcterms:W3CDTF">2022-09-21T01:33:23Z</dcterms:modified>
</cp:coreProperties>
</file>